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306" r:id="rId3"/>
    <p:sldId id="265" r:id="rId4"/>
    <p:sldId id="304" r:id="rId5"/>
    <p:sldId id="305" r:id="rId6"/>
    <p:sldId id="267" r:id="rId7"/>
    <p:sldId id="301" r:id="rId8"/>
    <p:sldId id="302" r:id="rId9"/>
    <p:sldId id="30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9D2B1-4EFA-411A-8E24-23905F4CC9E0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C759-BF99-426E-BEFF-D998C6A0D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14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0C989-5DD0-4009-B5B3-C3C5719FF1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13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D80B-CED4-4292-9D42-572F2E1E8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EE890-83F5-49F3-A1D5-8F840C668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3444F-8DF1-40E9-A03D-7A5444B6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43-4785-42B5-905A-9EEE3D0A714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28A65-0178-43B2-BC33-0530FD9F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3B6FA-576D-4493-97FD-4185DEF3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C139-4754-487F-8924-63DEE966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2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98D0-443D-4E26-AE9E-A7DF33D2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7AAB3-B4A6-44F6-A95D-8209CAED1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29979-3E69-4A68-B449-E2398391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43-4785-42B5-905A-9EEE3D0A714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A14B3-7A1D-4DCE-9730-E3F95009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3A4C-9E04-46B1-8E7E-034A9323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C139-4754-487F-8924-63DEE966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4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42477C-3984-4495-9347-BB4372904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C7E8E-9EF6-4577-AC97-EA2710BF3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CF717-118B-4B14-85DB-1DF1E591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43-4785-42B5-905A-9EEE3D0A714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3EFF0-8CCC-4068-9020-7D992C9A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C7D10-0D5D-4A01-AB56-BA779FA4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C139-4754-487F-8924-63DEE966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1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6FB5-829D-43CD-81C3-18C637F6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617E-8682-4B4D-8401-75BDBC131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A1C6D-697C-430E-862C-735E2DC5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43-4785-42B5-905A-9EEE3D0A714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2A41-2322-436B-9459-45EE29A9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829-6FA0-45DC-855C-651E8DB3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C139-4754-487F-8924-63DEE966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3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D8A6-214A-4230-9041-AD3BD849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F8E9F-A52E-42F5-9883-63167A797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CDEB9-8E88-40CE-A0D3-31B2B27A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43-4785-42B5-905A-9EEE3D0A714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2FD5A-413B-4836-8371-3C972D2C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90ABC-1BEE-4333-B320-CCB23741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C139-4754-487F-8924-63DEE966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50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3536-D737-4183-89FE-2E61D90C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91C38-FEDC-4820-AA7F-70F44BE85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D542-B7DB-4F8F-8A01-7ECF91513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DFF36-13C1-4AAE-A421-582E2B5B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43-4785-42B5-905A-9EEE3D0A714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C611-D749-4147-AB8B-070E9A47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8D680-8EBB-4F7F-984D-2EAF4916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C139-4754-487F-8924-63DEE966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C8E2-1538-4144-A8B1-1FDACEEF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AE7C8-CBA6-4561-9042-F6ADFB020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99D9F-1ED4-42C5-BC55-BD63E16BF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215B2-F729-42FF-9D5F-5D5B18267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5DFEC-B3BD-41EE-96E9-FA54A0C36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72042-8624-488C-9EE1-AE006199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43-4785-42B5-905A-9EEE3D0A714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DBB94-4B11-49ED-AC22-C98F2B62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2A81E-F425-4243-A901-4874EAC3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C139-4754-487F-8924-63DEE966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8742-654C-4E5E-92ED-EBC652E6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11047-8727-434A-B796-6D8EF2C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43-4785-42B5-905A-9EEE3D0A714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C238B-0A44-461E-A792-94BA2093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21C8-9F19-4E99-B3E6-9E7FE030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C139-4754-487F-8924-63DEE966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5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44DE21-6257-4BA4-B98E-A286E82B7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43-4785-42B5-905A-9EEE3D0A714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03A14-AD6A-420E-B91B-39E67EDD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7FA48-84D3-4F92-9467-F5698317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C139-4754-487F-8924-63DEE966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5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79F8-C594-4CC6-9752-CE61CC3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31E27-47B4-4971-855F-EEF0D71D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627FE-986E-4B5D-A26F-6F8C430DC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5BD2E-D93B-40B6-B5E8-E7D475C3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43-4785-42B5-905A-9EEE3D0A714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300D6-4A52-43FA-A584-63792DE6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E92EA-33FA-4944-80F2-59E69102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C139-4754-487F-8924-63DEE966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3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7F70-6BFE-4F7F-9C3D-D2E3299E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7EC638-3BD3-4737-BD70-860717566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C12CD-0C85-409B-BBE6-0F5158291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D488A-CAB6-4BE0-B4A3-7C44F250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4743-4785-42B5-905A-9EEE3D0A714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1DE3E-B998-4E1F-9996-212CDA9E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41108-F998-4979-8AEC-0AB06719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C139-4754-487F-8924-63DEE966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7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EE43C-4E29-4594-A08D-1E7EC234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9ADD6-0A46-4928-ADF4-D2E826E47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D91ED-A501-4DD6-A519-0936442A2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34743-4785-42B5-905A-9EEE3D0A714B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0A948-362A-403F-963C-7CB627ADF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FDF53-CE3D-4B9A-8332-6DD712D75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C139-4754-487F-8924-63DEE966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77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xp1233402ko" TargetMode="External"/><Relationship Id="rId2" Type="http://schemas.openxmlformats.org/officeDocument/2006/relationships/hyperlink" Target="https://www.liveworksheets.com/rv103951p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6EEB82-F7A4-49A7-BF9F-F5F64A89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8" y="2"/>
            <a:ext cx="12865835" cy="72826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8AFAC5-4592-4587-B256-93845FDDE7F0}"/>
              </a:ext>
            </a:extLst>
          </p:cNvPr>
          <p:cNvSpPr/>
          <p:nvPr/>
        </p:nvSpPr>
        <p:spPr>
          <a:xfrm>
            <a:off x="3378661" y="733970"/>
            <a:ext cx="60724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Friday, October 1</a:t>
            </a:r>
            <a:r>
              <a:rPr kumimoji="0" lang="en-US" sz="4000" b="1" i="0" u="none" strike="noStrike" kern="1200" cap="none" spc="0" normalizeH="0" baseline="3000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st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Starter: My family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Lesson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D183D-7D3A-4044-8193-21F6579630F3}"/>
              </a:ext>
            </a:extLst>
          </p:cNvPr>
          <p:cNvSpPr txBox="1"/>
          <p:nvPr/>
        </p:nvSpPr>
        <p:spPr>
          <a:xfrm>
            <a:off x="4878126" y="2505670"/>
            <a:ext cx="3869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Aharoni" panose="02010803020104030203" pitchFamily="2" charset="-79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99766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9976BE-E62B-4D24-9935-E3D18B8705B6}"/>
              </a:ext>
            </a:extLst>
          </p:cNvPr>
          <p:cNvSpPr/>
          <p:nvPr/>
        </p:nvSpPr>
        <p:spPr>
          <a:xfrm>
            <a:off x="2919655" y="1687510"/>
            <a:ext cx="58382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882D31-2AD4-412D-AB64-35F689A173E3}"/>
              </a:ext>
            </a:extLst>
          </p:cNvPr>
          <p:cNvSpPr/>
          <p:nvPr/>
        </p:nvSpPr>
        <p:spPr>
          <a:xfrm>
            <a:off x="-2588" y="3257170"/>
            <a:ext cx="1168274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 exercise on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liveworksheets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https://www.liveworksheets.com/rv103951py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https://www.liveworksheets.com/xp1233402ko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214781-BD32-46F8-94E1-E3F13F0E50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579"/>
          <a:stretch/>
        </p:blipFill>
        <p:spPr>
          <a:xfrm>
            <a:off x="0" y="0"/>
            <a:ext cx="12192000" cy="10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MBERS 1-100 activity">
            <a:extLst>
              <a:ext uri="{FF2B5EF4-FFF2-40B4-BE49-F238E27FC236}">
                <a16:creationId xmlns:a16="http://schemas.microsoft.com/office/drawing/2014/main" id="{EFDC4AF1-9752-44CD-ABEA-94BA5B8B5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r="15649" b="10666"/>
          <a:stretch/>
        </p:blipFill>
        <p:spPr bwMode="auto">
          <a:xfrm>
            <a:off x="2357120" y="-44447"/>
            <a:ext cx="7426960" cy="69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6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96E043-E23E-4BF4-B09E-045ED55BE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0281" cy="68580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0BCE24B-2543-493D-BDE4-13A6E43451BF}"/>
              </a:ext>
            </a:extLst>
          </p:cNvPr>
          <p:cNvSpPr/>
          <p:nvPr/>
        </p:nvSpPr>
        <p:spPr>
          <a:xfrm>
            <a:off x="975360" y="2387600"/>
            <a:ext cx="6198914" cy="3819729"/>
          </a:xfrm>
          <a:custGeom>
            <a:avLst/>
            <a:gdLst>
              <a:gd name="connsiteX0" fmla="*/ 0 w 6198914"/>
              <a:gd name="connsiteY0" fmla="*/ 0 h 3819729"/>
              <a:gd name="connsiteX1" fmla="*/ 2570480 w 6198914"/>
              <a:gd name="connsiteY1" fmla="*/ 1016000 h 3819729"/>
              <a:gd name="connsiteX2" fmla="*/ 3200400 w 6198914"/>
              <a:gd name="connsiteY2" fmla="*/ 3281680 h 3819729"/>
              <a:gd name="connsiteX3" fmla="*/ 5923280 w 6198914"/>
              <a:gd name="connsiteY3" fmla="*/ 3769360 h 3819729"/>
              <a:gd name="connsiteX4" fmla="*/ 5963920 w 6198914"/>
              <a:gd name="connsiteY4" fmla="*/ 3779520 h 381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8914" h="3819729">
                <a:moveTo>
                  <a:pt x="0" y="0"/>
                </a:moveTo>
                <a:cubicBezTo>
                  <a:pt x="1018540" y="234526"/>
                  <a:pt x="2037080" y="469053"/>
                  <a:pt x="2570480" y="1016000"/>
                </a:cubicBezTo>
                <a:cubicBezTo>
                  <a:pt x="3103880" y="1562947"/>
                  <a:pt x="2641600" y="2822787"/>
                  <a:pt x="3200400" y="3281680"/>
                </a:cubicBezTo>
                <a:cubicBezTo>
                  <a:pt x="3759200" y="3740573"/>
                  <a:pt x="5462693" y="3686387"/>
                  <a:pt x="5923280" y="3769360"/>
                </a:cubicBezTo>
                <a:cubicBezTo>
                  <a:pt x="6383867" y="3852333"/>
                  <a:pt x="6173893" y="3815926"/>
                  <a:pt x="5963920" y="37795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BE9F2D0-639F-4D89-92F2-CC0AFC807F71}"/>
              </a:ext>
            </a:extLst>
          </p:cNvPr>
          <p:cNvSpPr/>
          <p:nvPr/>
        </p:nvSpPr>
        <p:spPr>
          <a:xfrm>
            <a:off x="822960" y="331977"/>
            <a:ext cx="8052536" cy="3427223"/>
          </a:xfrm>
          <a:custGeom>
            <a:avLst/>
            <a:gdLst>
              <a:gd name="connsiteX0" fmla="*/ 0 w 8052536"/>
              <a:gd name="connsiteY0" fmla="*/ 3427223 h 3427223"/>
              <a:gd name="connsiteX1" fmla="*/ 4378960 w 8052536"/>
              <a:gd name="connsiteY1" fmla="*/ 511303 h 3427223"/>
              <a:gd name="connsiteX2" fmla="*/ 6959600 w 8052536"/>
              <a:gd name="connsiteY2" fmla="*/ 23623 h 3427223"/>
              <a:gd name="connsiteX3" fmla="*/ 7914640 w 8052536"/>
              <a:gd name="connsiteY3" fmla="*/ 795783 h 3427223"/>
              <a:gd name="connsiteX4" fmla="*/ 8026400 w 8052536"/>
              <a:gd name="connsiteY4" fmla="*/ 826263 h 342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2536" h="3427223">
                <a:moveTo>
                  <a:pt x="0" y="3427223"/>
                </a:moveTo>
                <a:cubicBezTo>
                  <a:pt x="1609513" y="2252896"/>
                  <a:pt x="3219027" y="1078570"/>
                  <a:pt x="4378960" y="511303"/>
                </a:cubicBezTo>
                <a:cubicBezTo>
                  <a:pt x="5538893" y="-55964"/>
                  <a:pt x="6370320" y="-23790"/>
                  <a:pt x="6959600" y="23623"/>
                </a:cubicBezTo>
                <a:cubicBezTo>
                  <a:pt x="7548880" y="71036"/>
                  <a:pt x="7736840" y="662010"/>
                  <a:pt x="7914640" y="795783"/>
                </a:cubicBezTo>
                <a:cubicBezTo>
                  <a:pt x="8092440" y="929556"/>
                  <a:pt x="8059420" y="877909"/>
                  <a:pt x="8026400" y="82626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A1262AD-C8A0-4B7E-A759-9615B288EE95}"/>
              </a:ext>
            </a:extLst>
          </p:cNvPr>
          <p:cNvSpPr/>
          <p:nvPr/>
        </p:nvSpPr>
        <p:spPr>
          <a:xfrm>
            <a:off x="701040" y="1666241"/>
            <a:ext cx="1463040" cy="3427224"/>
          </a:xfrm>
          <a:custGeom>
            <a:avLst/>
            <a:gdLst>
              <a:gd name="connsiteX0" fmla="*/ 133937 w 1525857"/>
              <a:gd name="connsiteY0" fmla="*/ 3474720 h 3848593"/>
              <a:gd name="connsiteX1" fmla="*/ 133937 w 1525857"/>
              <a:gd name="connsiteY1" fmla="*/ 3525520 h 3848593"/>
              <a:gd name="connsiteX2" fmla="*/ 1525857 w 1525857"/>
              <a:gd name="connsiteY2" fmla="*/ 0 h 3848593"/>
              <a:gd name="connsiteX3" fmla="*/ 1525857 w 1525857"/>
              <a:gd name="connsiteY3" fmla="*/ 0 h 384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857" h="3848593">
                <a:moveTo>
                  <a:pt x="133937" y="3474720"/>
                </a:moveTo>
                <a:cubicBezTo>
                  <a:pt x="17943" y="3789680"/>
                  <a:pt x="-98050" y="4104640"/>
                  <a:pt x="133937" y="3525520"/>
                </a:cubicBezTo>
                <a:cubicBezTo>
                  <a:pt x="365924" y="2946400"/>
                  <a:pt x="1525857" y="0"/>
                  <a:pt x="1525857" y="0"/>
                </a:cubicBezTo>
                <a:lnTo>
                  <a:pt x="1525857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78031BD-29C7-4957-AE71-D87805285928}"/>
              </a:ext>
            </a:extLst>
          </p:cNvPr>
          <p:cNvSpPr/>
          <p:nvPr/>
        </p:nvSpPr>
        <p:spPr>
          <a:xfrm>
            <a:off x="599440" y="4805955"/>
            <a:ext cx="4074160" cy="1706605"/>
          </a:xfrm>
          <a:custGeom>
            <a:avLst/>
            <a:gdLst>
              <a:gd name="connsiteX0" fmla="*/ 0 w 4074160"/>
              <a:gd name="connsiteY0" fmla="*/ 1706605 h 1706605"/>
              <a:gd name="connsiteX1" fmla="*/ 1849120 w 4074160"/>
              <a:gd name="connsiteY1" fmla="*/ 253725 h 1706605"/>
              <a:gd name="connsiteX2" fmla="*/ 4074160 w 4074160"/>
              <a:gd name="connsiteY2" fmla="*/ 9885 h 170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4160" h="1706605">
                <a:moveTo>
                  <a:pt x="0" y="1706605"/>
                </a:moveTo>
                <a:cubicBezTo>
                  <a:pt x="585046" y="1121558"/>
                  <a:pt x="1170093" y="536512"/>
                  <a:pt x="1849120" y="253725"/>
                </a:cubicBezTo>
                <a:cubicBezTo>
                  <a:pt x="2528147" y="-29062"/>
                  <a:pt x="3301153" y="-9589"/>
                  <a:pt x="4074160" y="9885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88CDA6-78FF-41F8-A10D-F4501A17E9A4}"/>
              </a:ext>
            </a:extLst>
          </p:cNvPr>
          <p:cNvSpPr/>
          <p:nvPr/>
        </p:nvSpPr>
        <p:spPr>
          <a:xfrm>
            <a:off x="3749040" y="1046480"/>
            <a:ext cx="6827520" cy="5222485"/>
          </a:xfrm>
          <a:custGeom>
            <a:avLst/>
            <a:gdLst>
              <a:gd name="connsiteX0" fmla="*/ 6827520 w 6827520"/>
              <a:gd name="connsiteY0" fmla="*/ 0 h 5222485"/>
              <a:gd name="connsiteX1" fmla="*/ 5059680 w 6827520"/>
              <a:gd name="connsiteY1" fmla="*/ 2783840 h 5222485"/>
              <a:gd name="connsiteX2" fmla="*/ 2153920 w 6827520"/>
              <a:gd name="connsiteY2" fmla="*/ 4917440 h 5222485"/>
              <a:gd name="connsiteX3" fmla="*/ 0 w 6827520"/>
              <a:gd name="connsiteY3" fmla="*/ 5161280 h 522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7520" h="5222485">
                <a:moveTo>
                  <a:pt x="6827520" y="0"/>
                </a:moveTo>
                <a:cubicBezTo>
                  <a:pt x="6333066" y="982133"/>
                  <a:pt x="5838613" y="1964267"/>
                  <a:pt x="5059680" y="2783840"/>
                </a:cubicBezTo>
                <a:cubicBezTo>
                  <a:pt x="4280747" y="3603413"/>
                  <a:pt x="2997200" y="4521200"/>
                  <a:pt x="2153920" y="4917440"/>
                </a:cubicBezTo>
                <a:cubicBezTo>
                  <a:pt x="1310640" y="5313680"/>
                  <a:pt x="655320" y="5237480"/>
                  <a:pt x="0" y="516128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2CF38F3-AAEB-4144-BB3F-EE507FA76470}"/>
              </a:ext>
            </a:extLst>
          </p:cNvPr>
          <p:cNvSpPr/>
          <p:nvPr/>
        </p:nvSpPr>
        <p:spPr>
          <a:xfrm>
            <a:off x="9418320" y="2336800"/>
            <a:ext cx="1137920" cy="1960880"/>
          </a:xfrm>
          <a:custGeom>
            <a:avLst/>
            <a:gdLst>
              <a:gd name="connsiteX0" fmla="*/ 1137920 w 1137920"/>
              <a:gd name="connsiteY0" fmla="*/ 0 h 1960880"/>
              <a:gd name="connsiteX1" fmla="*/ 0 w 1137920"/>
              <a:gd name="connsiteY1" fmla="*/ 1960880 h 1960880"/>
              <a:gd name="connsiteX2" fmla="*/ 0 w 1137920"/>
              <a:gd name="connsiteY2" fmla="*/ 1960880 h 19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920" h="1960880">
                <a:moveTo>
                  <a:pt x="1137920" y="0"/>
                </a:moveTo>
                <a:lnTo>
                  <a:pt x="0" y="1960880"/>
                </a:lnTo>
                <a:lnTo>
                  <a:pt x="0" y="1960880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38A2FE1-4AB5-41AC-A87D-1145E0EB10DE}"/>
              </a:ext>
            </a:extLst>
          </p:cNvPr>
          <p:cNvSpPr/>
          <p:nvPr/>
        </p:nvSpPr>
        <p:spPr>
          <a:xfrm>
            <a:off x="7904480" y="3393440"/>
            <a:ext cx="2682240" cy="335280"/>
          </a:xfrm>
          <a:custGeom>
            <a:avLst/>
            <a:gdLst>
              <a:gd name="connsiteX0" fmla="*/ 2682240 w 2682240"/>
              <a:gd name="connsiteY0" fmla="*/ 335280 h 335280"/>
              <a:gd name="connsiteX1" fmla="*/ 0 w 2682240"/>
              <a:gd name="connsiteY1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2240" h="335280">
                <a:moveTo>
                  <a:pt x="2682240" y="33528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CE74DF-3199-462B-A93A-6EDD90CC407C}"/>
              </a:ext>
            </a:extLst>
          </p:cNvPr>
          <p:cNvSpPr/>
          <p:nvPr/>
        </p:nvSpPr>
        <p:spPr>
          <a:xfrm>
            <a:off x="6390640" y="1676400"/>
            <a:ext cx="4145280" cy="3393440"/>
          </a:xfrm>
          <a:custGeom>
            <a:avLst/>
            <a:gdLst>
              <a:gd name="connsiteX0" fmla="*/ 4145280 w 4145280"/>
              <a:gd name="connsiteY0" fmla="*/ 3393440 h 3393440"/>
              <a:gd name="connsiteX1" fmla="*/ 2987040 w 4145280"/>
              <a:gd name="connsiteY1" fmla="*/ 1239520 h 3393440"/>
              <a:gd name="connsiteX2" fmla="*/ 1391920 w 4145280"/>
              <a:gd name="connsiteY2" fmla="*/ 955040 h 3393440"/>
              <a:gd name="connsiteX3" fmla="*/ 0 w 4145280"/>
              <a:gd name="connsiteY3" fmla="*/ 0 h 33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5280" h="3393440">
                <a:moveTo>
                  <a:pt x="4145280" y="3393440"/>
                </a:moveTo>
                <a:cubicBezTo>
                  <a:pt x="3795606" y="2519680"/>
                  <a:pt x="3445933" y="1645920"/>
                  <a:pt x="2987040" y="1239520"/>
                </a:cubicBezTo>
                <a:cubicBezTo>
                  <a:pt x="2528147" y="833120"/>
                  <a:pt x="1889760" y="1161627"/>
                  <a:pt x="1391920" y="955040"/>
                </a:cubicBezTo>
                <a:cubicBezTo>
                  <a:pt x="894080" y="748453"/>
                  <a:pt x="447040" y="374226"/>
                  <a:pt x="0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6C781F1-C5A8-4FCE-B7A3-BC1E5C45C5C0}"/>
              </a:ext>
            </a:extLst>
          </p:cNvPr>
          <p:cNvSpPr/>
          <p:nvPr/>
        </p:nvSpPr>
        <p:spPr>
          <a:xfrm>
            <a:off x="3180080" y="3751471"/>
            <a:ext cx="7366000" cy="2700129"/>
          </a:xfrm>
          <a:custGeom>
            <a:avLst/>
            <a:gdLst>
              <a:gd name="connsiteX0" fmla="*/ 7366000 w 7366000"/>
              <a:gd name="connsiteY0" fmla="*/ 2700129 h 2700129"/>
              <a:gd name="connsiteX1" fmla="*/ 3393440 w 7366000"/>
              <a:gd name="connsiteY1" fmla="*/ 566529 h 2700129"/>
              <a:gd name="connsiteX2" fmla="*/ 1686560 w 7366000"/>
              <a:gd name="connsiteY2" fmla="*/ 7729 h 2700129"/>
              <a:gd name="connsiteX3" fmla="*/ 0 w 7366000"/>
              <a:gd name="connsiteY3" fmla="*/ 292209 h 270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000" h="2700129">
                <a:moveTo>
                  <a:pt x="7366000" y="2700129"/>
                </a:moveTo>
                <a:cubicBezTo>
                  <a:pt x="5853006" y="1857695"/>
                  <a:pt x="4340013" y="1015262"/>
                  <a:pt x="3393440" y="566529"/>
                </a:cubicBezTo>
                <a:cubicBezTo>
                  <a:pt x="2446867" y="117796"/>
                  <a:pt x="2252133" y="53449"/>
                  <a:pt x="1686560" y="7729"/>
                </a:cubicBezTo>
                <a:cubicBezTo>
                  <a:pt x="1120987" y="-37991"/>
                  <a:pt x="560493" y="127109"/>
                  <a:pt x="0" y="292209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9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A2800-D448-46D5-86F5-0C5C5041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05 Track 5">
            <a:hlinkClick r:id="" action="ppaction://media"/>
            <a:extLst>
              <a:ext uri="{FF2B5EF4-FFF2-40B4-BE49-F238E27FC236}">
                <a16:creationId xmlns:a16="http://schemas.microsoft.com/office/drawing/2014/main" id="{168DAF8C-4254-4FB9-A91D-4CEA9E2D83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1473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CC422-701C-40A5-8F95-42EE1BDDB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" r="59026"/>
          <a:stretch/>
        </p:blipFill>
        <p:spPr>
          <a:xfrm>
            <a:off x="0" y="-50800"/>
            <a:ext cx="12080240" cy="38718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162A59-9481-497A-BEF9-65EA43036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78" t="39165"/>
          <a:stretch/>
        </p:blipFill>
        <p:spPr>
          <a:xfrm>
            <a:off x="406400" y="3973444"/>
            <a:ext cx="11968480" cy="24535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A9538-DFE9-4EE7-A871-499F65902A4F}"/>
              </a:ext>
            </a:extLst>
          </p:cNvPr>
          <p:cNvSpPr/>
          <p:nvPr/>
        </p:nvSpPr>
        <p:spPr>
          <a:xfrm>
            <a:off x="2406593" y="236789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CD7E2-8722-43CE-91AE-98C2BF829EA3}"/>
              </a:ext>
            </a:extLst>
          </p:cNvPr>
          <p:cNvSpPr/>
          <p:nvPr/>
        </p:nvSpPr>
        <p:spPr>
          <a:xfrm>
            <a:off x="5416576" y="2426474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5C950-B1E6-41E1-A13C-FFF3ED6A6FFD}"/>
              </a:ext>
            </a:extLst>
          </p:cNvPr>
          <p:cNvSpPr/>
          <p:nvPr/>
        </p:nvSpPr>
        <p:spPr>
          <a:xfrm>
            <a:off x="8426559" y="2672695"/>
            <a:ext cx="1781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forty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F7AFA4-1C68-4BC4-B880-7CA9ACBDA8AF}"/>
              </a:ext>
            </a:extLst>
          </p:cNvPr>
          <p:cNvSpPr/>
          <p:nvPr/>
        </p:nvSpPr>
        <p:spPr>
          <a:xfrm>
            <a:off x="2005872" y="3782220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70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2A662B-D84A-4668-8064-09A56D78F7B5}"/>
              </a:ext>
            </a:extLst>
          </p:cNvPr>
          <p:cNvSpPr/>
          <p:nvPr/>
        </p:nvSpPr>
        <p:spPr>
          <a:xfrm>
            <a:off x="4390416" y="3680004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A28CC9-B251-46DC-9AB1-280BF31CF0AF}"/>
              </a:ext>
            </a:extLst>
          </p:cNvPr>
          <p:cNvSpPr/>
          <p:nvPr/>
        </p:nvSpPr>
        <p:spPr>
          <a:xfrm>
            <a:off x="5871348" y="3973444"/>
            <a:ext cx="2382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eighty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EA28E-CAD8-4145-AF2E-20B36C5F0DC3}"/>
              </a:ext>
            </a:extLst>
          </p:cNvPr>
          <p:cNvSpPr/>
          <p:nvPr/>
        </p:nvSpPr>
        <p:spPr>
          <a:xfrm>
            <a:off x="2005871" y="4896774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63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1B019C-6183-44A6-B37B-EC15BA8FA3A5}"/>
              </a:ext>
            </a:extLst>
          </p:cNvPr>
          <p:cNvSpPr/>
          <p:nvPr/>
        </p:nvSpPr>
        <p:spPr>
          <a:xfrm>
            <a:off x="6068286" y="4896774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E9C9CC-9814-416A-AB3E-A1C3D15527AE}"/>
              </a:ext>
            </a:extLst>
          </p:cNvPr>
          <p:cNvSpPr/>
          <p:nvPr/>
        </p:nvSpPr>
        <p:spPr>
          <a:xfrm>
            <a:off x="8253731" y="5200213"/>
            <a:ext cx="3922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ninety-four</a:t>
            </a:r>
          </a:p>
        </p:txBody>
      </p:sp>
    </p:spTree>
    <p:extLst>
      <p:ext uri="{BB962C8B-B14F-4D97-AF65-F5344CB8AC3E}">
        <p14:creationId xmlns:p14="http://schemas.microsoft.com/office/powerpoint/2010/main" val="2966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C32E9-6823-4865-880C-5B22BB2F6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76656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F49810-11C3-4FE3-B5AD-8FDC429FB846}"/>
              </a:ext>
            </a:extLst>
          </p:cNvPr>
          <p:cNvSpPr/>
          <p:nvPr/>
        </p:nvSpPr>
        <p:spPr>
          <a:xfrm>
            <a:off x="2600307" y="2928446"/>
            <a:ext cx="92512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Workbook page 7</a:t>
            </a:r>
          </a:p>
        </p:txBody>
      </p:sp>
    </p:spTree>
    <p:extLst>
      <p:ext uri="{BB962C8B-B14F-4D97-AF65-F5344CB8AC3E}">
        <p14:creationId xmlns:p14="http://schemas.microsoft.com/office/powerpoint/2010/main" val="1052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62534-2E3F-44E8-A01B-FCA78D056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5213" b="52444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75B592-8084-4E02-9A02-2AB0FFD765F2}"/>
              </a:ext>
            </a:extLst>
          </p:cNvPr>
          <p:cNvCxnSpPr>
            <a:cxnSpLocks/>
          </p:cNvCxnSpPr>
          <p:nvPr/>
        </p:nvCxnSpPr>
        <p:spPr>
          <a:xfrm flipH="1">
            <a:off x="7183120" y="792480"/>
            <a:ext cx="1249680" cy="3769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FB87CD-B5B6-4C6D-B49A-C237A54276A1}"/>
              </a:ext>
            </a:extLst>
          </p:cNvPr>
          <p:cNvCxnSpPr>
            <a:cxnSpLocks/>
          </p:cNvCxnSpPr>
          <p:nvPr/>
        </p:nvCxnSpPr>
        <p:spPr>
          <a:xfrm>
            <a:off x="4013200" y="2814320"/>
            <a:ext cx="1584960" cy="1290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B2D5F3-83FE-4E3D-B489-FC04AB742FE4}"/>
              </a:ext>
            </a:extLst>
          </p:cNvPr>
          <p:cNvCxnSpPr>
            <a:cxnSpLocks/>
          </p:cNvCxnSpPr>
          <p:nvPr/>
        </p:nvCxnSpPr>
        <p:spPr>
          <a:xfrm flipH="1" flipV="1">
            <a:off x="7051040" y="1544320"/>
            <a:ext cx="2174240" cy="904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A2576F-3363-4DC9-BE87-84472B9D82A1}"/>
              </a:ext>
            </a:extLst>
          </p:cNvPr>
          <p:cNvCxnSpPr>
            <a:cxnSpLocks/>
          </p:cNvCxnSpPr>
          <p:nvPr/>
        </p:nvCxnSpPr>
        <p:spPr>
          <a:xfrm flipV="1">
            <a:off x="2479040" y="2905760"/>
            <a:ext cx="3169920" cy="165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D749F6-34BB-4627-8998-F8DCFADD82D9}"/>
              </a:ext>
            </a:extLst>
          </p:cNvPr>
          <p:cNvCxnSpPr>
            <a:cxnSpLocks/>
          </p:cNvCxnSpPr>
          <p:nvPr/>
        </p:nvCxnSpPr>
        <p:spPr>
          <a:xfrm flipH="1">
            <a:off x="7178040" y="4064000"/>
            <a:ext cx="855980" cy="1859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250267-3FD6-40BF-94FB-500741747B6D}"/>
              </a:ext>
            </a:extLst>
          </p:cNvPr>
          <p:cNvCxnSpPr>
            <a:cxnSpLocks/>
          </p:cNvCxnSpPr>
          <p:nvPr/>
        </p:nvCxnSpPr>
        <p:spPr>
          <a:xfrm flipV="1">
            <a:off x="4196080" y="3459480"/>
            <a:ext cx="995680" cy="2735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D65448-61D2-479C-BEA9-C3F67BC4FC58}"/>
              </a:ext>
            </a:extLst>
          </p:cNvPr>
          <p:cNvCxnSpPr>
            <a:cxnSpLocks/>
          </p:cNvCxnSpPr>
          <p:nvPr/>
        </p:nvCxnSpPr>
        <p:spPr>
          <a:xfrm flipH="1" flipV="1">
            <a:off x="6779260" y="5354320"/>
            <a:ext cx="2517140" cy="3759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D4ABE-9830-47A5-B34B-A259E61D0849}"/>
              </a:ext>
            </a:extLst>
          </p:cNvPr>
          <p:cNvSpPr/>
          <p:nvPr/>
        </p:nvSpPr>
        <p:spPr>
          <a:xfrm>
            <a:off x="6245861" y="2503268"/>
            <a:ext cx="426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1C5C6A-8858-49FB-95D7-BDED2FFD8409}"/>
              </a:ext>
            </a:extLst>
          </p:cNvPr>
          <p:cNvSpPr/>
          <p:nvPr/>
        </p:nvSpPr>
        <p:spPr>
          <a:xfrm>
            <a:off x="6649720" y="1251634"/>
            <a:ext cx="426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B8692F-4312-4FF4-BC21-999AE18E4B90}"/>
              </a:ext>
            </a:extLst>
          </p:cNvPr>
          <p:cNvSpPr/>
          <p:nvPr/>
        </p:nvSpPr>
        <p:spPr>
          <a:xfrm>
            <a:off x="6751321" y="3136314"/>
            <a:ext cx="426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5D7A3B-AE64-4503-A38A-F6079D38681B}"/>
              </a:ext>
            </a:extLst>
          </p:cNvPr>
          <p:cNvSpPr/>
          <p:nvPr/>
        </p:nvSpPr>
        <p:spPr>
          <a:xfrm>
            <a:off x="6322062" y="3754902"/>
            <a:ext cx="426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5503D8-0353-4BD4-8C94-AE458E941163}"/>
              </a:ext>
            </a:extLst>
          </p:cNvPr>
          <p:cNvSpPr/>
          <p:nvPr/>
        </p:nvSpPr>
        <p:spPr>
          <a:xfrm>
            <a:off x="6850382" y="4374663"/>
            <a:ext cx="426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153547-7D7C-463A-ACE5-CFBA98060188}"/>
              </a:ext>
            </a:extLst>
          </p:cNvPr>
          <p:cNvSpPr/>
          <p:nvPr/>
        </p:nvSpPr>
        <p:spPr>
          <a:xfrm>
            <a:off x="6372862" y="4983285"/>
            <a:ext cx="426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915E88-5F2B-4F4D-8C23-E6CBF1EF98F3}"/>
              </a:ext>
            </a:extLst>
          </p:cNvPr>
          <p:cNvSpPr/>
          <p:nvPr/>
        </p:nvSpPr>
        <p:spPr>
          <a:xfrm>
            <a:off x="6837680" y="5613012"/>
            <a:ext cx="426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8764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0DC04-B237-412D-AA20-CC3C9E5CF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8741" r="36857" b="25481"/>
          <a:stretch/>
        </p:blipFill>
        <p:spPr>
          <a:xfrm>
            <a:off x="-1" y="0"/>
            <a:ext cx="1217091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D05669-4791-496E-897F-DC599DBB57E4}"/>
              </a:ext>
            </a:extLst>
          </p:cNvPr>
          <p:cNvSpPr/>
          <p:nvPr/>
        </p:nvSpPr>
        <p:spPr>
          <a:xfrm>
            <a:off x="4000364" y="1941175"/>
            <a:ext cx="130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2FC59D-42E2-43EE-B08E-97ED0D446DEF}"/>
              </a:ext>
            </a:extLst>
          </p:cNvPr>
          <p:cNvSpPr/>
          <p:nvPr/>
        </p:nvSpPr>
        <p:spPr>
          <a:xfrm>
            <a:off x="5770364" y="2934776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thirty-six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95BF80-AA7A-4E1B-9663-9BC6668D7724}"/>
              </a:ext>
            </a:extLst>
          </p:cNvPr>
          <p:cNvSpPr/>
          <p:nvPr/>
        </p:nvSpPr>
        <p:spPr>
          <a:xfrm>
            <a:off x="5940924" y="3881735"/>
            <a:ext cx="370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sixty-nine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1D9EB-123D-4725-A722-4C91F8BDD9C2}"/>
              </a:ext>
            </a:extLst>
          </p:cNvPr>
          <p:cNvSpPr/>
          <p:nvPr/>
        </p:nvSpPr>
        <p:spPr>
          <a:xfrm>
            <a:off x="5086875" y="4882802"/>
            <a:ext cx="2358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fifteen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935D2D-E3AB-46F5-A037-88294093BF57}"/>
              </a:ext>
            </a:extLst>
          </p:cNvPr>
          <p:cNvSpPr/>
          <p:nvPr/>
        </p:nvSpPr>
        <p:spPr>
          <a:xfrm>
            <a:off x="6363636" y="5826452"/>
            <a:ext cx="4722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one hundred</a:t>
            </a:r>
          </a:p>
        </p:txBody>
      </p:sp>
    </p:spTree>
    <p:extLst>
      <p:ext uri="{BB962C8B-B14F-4D97-AF65-F5344CB8AC3E}">
        <p14:creationId xmlns:p14="http://schemas.microsoft.com/office/powerpoint/2010/main" val="7370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F5987-9485-4C53-A0FE-F4AB08B1B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01" t="75111" r="17448" b="3111"/>
          <a:stretch/>
        </p:blipFill>
        <p:spPr>
          <a:xfrm>
            <a:off x="0" y="558800"/>
            <a:ext cx="12192000" cy="5181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EE8C7B-5495-4E81-BC8A-D9145BC1DD55}"/>
              </a:ext>
            </a:extLst>
          </p:cNvPr>
          <p:cNvSpPr/>
          <p:nvPr/>
        </p:nvSpPr>
        <p:spPr>
          <a:xfrm>
            <a:off x="1138897" y="1565254"/>
            <a:ext cx="289212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54E5B-DEAB-4E96-A1F5-82B396F1FF22}"/>
              </a:ext>
            </a:extLst>
          </p:cNvPr>
          <p:cNvSpPr/>
          <p:nvPr/>
        </p:nvSpPr>
        <p:spPr>
          <a:xfrm>
            <a:off x="4008005" y="1622919"/>
            <a:ext cx="960235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and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52B953-AE7D-484E-91CF-8FD0FC26590B}"/>
              </a:ext>
            </a:extLst>
          </p:cNvPr>
          <p:cNvSpPr/>
          <p:nvPr/>
        </p:nvSpPr>
        <p:spPr>
          <a:xfrm>
            <a:off x="1788108" y="1565255"/>
            <a:ext cx="369466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=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96CE3C-143F-431B-AA01-5D0BD9AE7D32}"/>
              </a:ext>
            </a:extLst>
          </p:cNvPr>
          <p:cNvSpPr/>
          <p:nvPr/>
        </p:nvSpPr>
        <p:spPr>
          <a:xfrm>
            <a:off x="6252263" y="1626810"/>
            <a:ext cx="433132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C53ECE-4934-4BC3-A7D5-C14B07819F93}"/>
              </a:ext>
            </a:extLst>
          </p:cNvPr>
          <p:cNvSpPr/>
          <p:nvPr/>
        </p:nvSpPr>
        <p:spPr>
          <a:xfrm>
            <a:off x="3596785" y="2335446"/>
            <a:ext cx="71913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Forty and fifty is 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ninety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993CE9-B961-4119-9150-2BCA1D976B5B}"/>
              </a:ext>
            </a:extLst>
          </p:cNvPr>
          <p:cNvSpPr/>
          <p:nvPr/>
        </p:nvSpPr>
        <p:spPr>
          <a:xfrm>
            <a:off x="3596785" y="3166443"/>
            <a:ext cx="79832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Thirty and 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forty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is seventy.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654606-2502-485F-AAE7-D6329CA9B37B}"/>
              </a:ext>
            </a:extLst>
          </p:cNvPr>
          <p:cNvSpPr/>
          <p:nvPr/>
        </p:nvSpPr>
        <p:spPr>
          <a:xfrm>
            <a:off x="3173369" y="4083473"/>
            <a:ext cx="8967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Twenty and 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eighty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is one hundred.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ED6EDD-EAFB-42F0-B2B3-23B34D50C039}"/>
              </a:ext>
            </a:extLst>
          </p:cNvPr>
          <p:cNvSpPr/>
          <p:nvPr/>
        </p:nvSpPr>
        <p:spPr>
          <a:xfrm>
            <a:off x="3596785" y="4903400"/>
            <a:ext cx="74094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Sixty and 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thirty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is ninety.</a:t>
            </a:r>
          </a:p>
        </p:txBody>
      </p:sp>
    </p:spTree>
    <p:extLst>
      <p:ext uri="{BB962C8B-B14F-4D97-AF65-F5344CB8AC3E}">
        <p14:creationId xmlns:p14="http://schemas.microsoft.com/office/powerpoint/2010/main" val="9371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Widescreen</PresentationFormat>
  <Paragraphs>39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Forte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trannhuduyen90@gmail.com</dc:creator>
  <cp:lastModifiedBy>trannhuduyen90@gmail.com</cp:lastModifiedBy>
  <cp:revision>1</cp:revision>
  <dcterms:created xsi:type="dcterms:W3CDTF">2021-10-12T09:39:26Z</dcterms:created>
  <dcterms:modified xsi:type="dcterms:W3CDTF">2021-10-12T09:39:43Z</dcterms:modified>
</cp:coreProperties>
</file>